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8"/>
  </p:notesMasterIdLst>
  <p:handoutMasterIdLst>
    <p:handoutMasterId r:id="rId9"/>
  </p:handoutMasterIdLst>
  <p:sldIdLst>
    <p:sldId id="256" r:id="rId6"/>
    <p:sldId id="257" r:id="rId7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5" autoAdjust="0"/>
    <p:restoredTop sz="70068" autoAdjust="0"/>
  </p:normalViewPr>
  <p:slideViewPr>
    <p:cSldViewPr snapToGrid="0">
      <p:cViewPr varScale="1">
        <p:scale>
          <a:sx n="43" d="100"/>
          <a:sy n="43" d="100"/>
        </p:scale>
        <p:origin x="-1024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2/12/16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860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982977" y="7338514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893330" y="724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2683" y="8549840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92" r:id="rId3"/>
    <p:sldLayoutId id="2147483783" r:id="rId4"/>
    <p:sldLayoutId id="2147483777" r:id="rId5"/>
    <p:sldLayoutId id="2147483772" r:id="rId6"/>
    <p:sldLayoutId id="2147483781" r:id="rId7"/>
    <p:sldLayoutId id="2147483768" r:id="rId8"/>
    <p:sldLayoutId id="2147483782" r:id="rId9"/>
    <p:sldLayoutId id="2147483785" r:id="rId10"/>
    <p:sldLayoutId id="2147483770" r:id="rId11"/>
    <p:sldLayoutId id="2147483774" r:id="rId12"/>
    <p:sldLayoutId id="2147483771" r:id="rId13"/>
    <p:sldLayoutId id="2147483776" r:id="rId14"/>
    <p:sldLayoutId id="2147483764" r:id="rId15"/>
    <p:sldLayoutId id="2147483780" r:id="rId16"/>
    <p:sldLayoutId id="2147483766" r:id="rId17"/>
    <p:sldLayoutId id="2147483779" r:id="rId18"/>
    <p:sldLayoutId id="2147483767" r:id="rId19"/>
    <p:sldLayoutId id="2147483723" r:id="rId20"/>
    <p:sldLayoutId id="2147483790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3131896" y="3884353"/>
            <a:ext cx="10972800" cy="1337551"/>
          </a:xfrm>
        </p:spPr>
        <p:txBody>
          <a:bodyPr/>
          <a:lstStyle/>
          <a:p>
            <a:r>
              <a:rPr lang="en-US" dirty="0" smtClean="0"/>
              <a:t>Just a Little Bit Of Ruby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4294967295"/>
          </p:nvPr>
        </p:nvSpPr>
        <p:spPr>
          <a:xfrm>
            <a:off x="0" y="8550275"/>
            <a:ext cx="5486400" cy="485775"/>
          </a:xfrm>
        </p:spPr>
        <p:txBody>
          <a:bodyPr/>
          <a:lstStyle/>
          <a:p>
            <a:pPr algn="l"/>
            <a:r>
              <a:rPr lang="en-US" smtClean="0"/>
              <a:t>©2015 Chef Software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49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14749</TotalTime>
  <Words>81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ChefDk3.2Template</vt:lpstr>
      <vt:lpstr>Just a Little Bit Of Ruby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Rebekah Everest</cp:lastModifiedBy>
  <cp:revision>1669</cp:revision>
  <cp:lastPrinted>2015-02-07T23:49:10Z</cp:lastPrinted>
  <dcterms:created xsi:type="dcterms:W3CDTF">2012-09-13T17:36:07Z</dcterms:created>
  <dcterms:modified xsi:type="dcterms:W3CDTF">2016-02-12T19:19:20Z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